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2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C71E6-F65E-7C42-8960-1060DE7B519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A218B-BF68-B743-B408-460AA721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37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16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61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9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0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18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65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1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3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42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29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16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07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>
            <a:spLocks noGrp="1"/>
          </p:cNvSpPr>
          <p:nvPr>
            <p:ph type="title"/>
          </p:nvPr>
        </p:nvSpPr>
        <p:spPr>
          <a:xfrm>
            <a:off x="687586" y="383977"/>
            <a:ext cx="7768828" cy="1598414"/>
          </a:xfrm>
          <a:prstGeom prst="rect">
            <a:avLst/>
          </a:prstGeom>
        </p:spPr>
        <p:txBody>
          <a:bodyPr/>
          <a:lstStyle>
            <a:lvl1pPr>
              <a:defRPr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563" name="Shape 563"/>
          <p:cNvSpPr>
            <a:spLocks noGrp="1"/>
          </p:cNvSpPr>
          <p:nvPr>
            <p:ph type="body" idx="1"/>
          </p:nvPr>
        </p:nvSpPr>
        <p:spPr>
          <a:xfrm>
            <a:off x="687586" y="1982391"/>
            <a:ext cx="7768828" cy="4875609"/>
          </a:xfrm>
          <a:prstGeom prst="rect">
            <a:avLst/>
          </a:prstGeom>
        </p:spPr>
        <p:txBody>
          <a:bodyPr/>
          <a:lstStyle>
            <a:lvl1pPr>
              <a:defRPr>
                <a:latin typeface="Times Roman"/>
                <a:ea typeface="Times Roman"/>
                <a:cs typeface="Times Roman"/>
                <a:sym typeface="Times Roman"/>
              </a:defRPr>
            </a:lvl1pPr>
            <a:lvl2pPr marL="783562" indent="-285740">
              <a:spcBef>
                <a:spcPts val="633"/>
              </a:spcBef>
              <a:buChar char="–"/>
              <a:defRPr sz="2700">
                <a:latin typeface="Times Roman"/>
                <a:ea typeface="Times Roman"/>
                <a:cs typeface="Times Roman"/>
                <a:sym typeface="Times Roman"/>
              </a:defRPr>
            </a:lvl2pPr>
            <a:lvl3pPr marL="1187170" indent="-232164">
              <a:spcBef>
                <a:spcPts val="562"/>
              </a:spcBef>
              <a:defRPr sz="2400">
                <a:latin typeface="Times Roman"/>
                <a:ea typeface="Times Roman"/>
                <a:cs typeface="Times Roman"/>
                <a:sym typeface="Times Roman"/>
              </a:defRPr>
            </a:lvl3pPr>
            <a:lvl4pPr marL="1644353" indent="-232164">
              <a:spcBef>
                <a:spcPts val="422"/>
              </a:spcBef>
              <a:buChar char="–"/>
              <a:defRPr sz="2000">
                <a:latin typeface="Times Roman"/>
                <a:ea typeface="Times Roman"/>
                <a:cs typeface="Times Roman"/>
                <a:sym typeface="Times Roman"/>
              </a:defRPr>
            </a:lvl4pPr>
            <a:lvl5pPr marL="2101537" indent="-232164">
              <a:spcBef>
                <a:spcPts val="422"/>
              </a:spcBef>
              <a:buChar char="»"/>
              <a:defRPr sz="2000">
                <a:latin typeface="Times Roman"/>
                <a:ea typeface="Times Roman"/>
                <a:cs typeface="Times Roman"/>
                <a:sym typeface="Times Roman"/>
              </a:defRPr>
            </a:lvl5pPr>
          </a:lstStyle>
          <a:p>
            <a:pPr lvl="0">
              <a:defRPr sz="1800">
                <a:uFillTx/>
              </a:defRPr>
            </a:pPr>
            <a:r>
              <a:rPr sz="31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564" name="Shape 564"/>
          <p:cNvSpPr>
            <a:spLocks noGrp="1"/>
          </p:cNvSpPr>
          <p:nvPr>
            <p:ph type="sldNum" sz="quarter" idx="2"/>
          </p:nvPr>
        </p:nvSpPr>
        <p:spPr>
          <a:xfrm>
            <a:off x="7368580" y="6250781"/>
            <a:ext cx="276821" cy="312539"/>
          </a:xfrm>
          <a:prstGeom prst="rect">
            <a:avLst/>
          </a:prstGeom>
        </p:spPr>
        <p:txBody>
          <a:bodyPr/>
          <a:lstStyle>
            <a:lvl1pPr>
              <a:defRPr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>
            <a:spLocks noGrp="1"/>
          </p:cNvSpPr>
          <p:nvPr>
            <p:ph type="body" idx="1"/>
          </p:nvPr>
        </p:nvSpPr>
        <p:spPr>
          <a:xfrm>
            <a:off x="892969" y="892969"/>
            <a:ext cx="7349133" cy="5063133"/>
          </a:xfrm>
          <a:prstGeom prst="rect">
            <a:avLst/>
          </a:prstGeom>
        </p:spPr>
        <p:txBody>
          <a:bodyPr lIns="35717" tIns="35717" rIns="35717" bIns="35717" anchor="ctr"/>
          <a:lstStyle>
            <a:lvl1pPr marL="642915" marR="0" indent="-410751" defTabSz="410751">
              <a:spcBef>
                <a:spcPts val="3375"/>
              </a:spcBef>
              <a:buSzPct val="171000"/>
              <a:defRPr sz="2700"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946513" marR="0" indent="-410751" defTabSz="410751">
              <a:spcBef>
                <a:spcPts val="3375"/>
              </a:spcBef>
              <a:buSzPct val="171000"/>
              <a:defRPr sz="2700"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259041" marR="0" indent="-410751" defTabSz="410751">
              <a:spcBef>
                <a:spcPts val="3375"/>
              </a:spcBef>
              <a:buSzPct val="171000"/>
              <a:defRPr sz="2700"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1562640" marR="0" indent="-410751" defTabSz="410751">
              <a:spcBef>
                <a:spcPts val="3375"/>
              </a:spcBef>
              <a:buSzPct val="171000"/>
              <a:defRPr sz="2700"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1884097" marR="0" indent="-410751" defTabSz="410751">
              <a:spcBef>
                <a:spcPts val="3375"/>
              </a:spcBef>
              <a:buSzPct val="171000"/>
              <a:defRPr sz="2700"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700"/>
              <a:t>Body Level One</a:t>
            </a:r>
          </a:p>
          <a:p>
            <a:pPr lvl="1">
              <a:defRPr sz="1800"/>
            </a:pPr>
            <a:r>
              <a:rPr sz="2700"/>
              <a:t>Body Level Two</a:t>
            </a:r>
          </a:p>
          <a:p>
            <a:pPr lvl="2">
              <a:defRPr sz="1800"/>
            </a:pPr>
            <a:r>
              <a:rPr sz="2700"/>
              <a:t>Body Level Three</a:t>
            </a:r>
          </a:p>
          <a:p>
            <a:pPr lvl="3">
              <a:defRPr sz="1800"/>
            </a:pPr>
            <a:r>
              <a:rPr sz="2700"/>
              <a:t>Body Level Four</a:t>
            </a:r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929" y="-8930"/>
            <a:ext cx="9179718" cy="6884789"/>
          </a:xfrm>
          <a:prstGeom prst="rect">
            <a:avLst/>
          </a:prstGeom>
          <a:ln w="25400">
            <a:round/>
          </a:ln>
        </p:spPr>
      </p:pic>
      <p:pic>
        <p:nvPicPr>
          <p:cNvPr id="738" name="onco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74362" y="6225533"/>
            <a:ext cx="1757708" cy="562571"/>
          </a:xfrm>
          <a:prstGeom prst="rect">
            <a:avLst/>
          </a:prstGeom>
          <a:ln w="12700">
            <a:miter lim="400000"/>
          </a:ln>
        </p:spPr>
      </p:pic>
      <p:sp>
        <p:nvSpPr>
          <p:cNvPr id="739" name="Shape 739"/>
          <p:cNvSpPr>
            <a:spLocks noGrp="1"/>
          </p:cNvSpPr>
          <p:nvPr>
            <p:ph type="title"/>
          </p:nvPr>
        </p:nvSpPr>
        <p:spPr>
          <a:xfrm>
            <a:off x="392906" y="294680"/>
            <a:ext cx="8358188" cy="750094"/>
          </a:xfrm>
          <a:prstGeom prst="rect">
            <a:avLst/>
          </a:prstGeom>
        </p:spPr>
        <p:txBody>
          <a:bodyPr lIns="0" tIns="0" rIns="0" bIns="0" anchor="t"/>
          <a:lstStyle>
            <a:lvl1pPr marL="0" marR="0" defTabSz="410751">
              <a:defRPr sz="3700">
                <a:solidFill>
                  <a:srgbClr val="6337AA"/>
                </a:solidFill>
                <a:uFillTx/>
                <a:latin typeface="+mj-lt"/>
                <a:ea typeface="+mj-ea"/>
                <a:cs typeface="+mj-cs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6337AA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2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6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2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3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FD9FA-13B4-144D-8507-C3E4990254E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DF7F7-4E44-F248-8C77-93B98F17E9B4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HighResNPConco_logo_Final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4" y="6126164"/>
            <a:ext cx="4412596" cy="71184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550" y="6282977"/>
            <a:ext cx="4939586" cy="45719"/>
          </a:xfrm>
          <a:prstGeom prst="rect">
            <a:avLst/>
          </a:prstGeom>
          <a:solidFill>
            <a:srgbClr val="472F91"/>
          </a:solidFill>
          <a:ln>
            <a:solidFill>
              <a:srgbClr val="472F9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72F9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850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latinLnBrk="0" hangingPunct="1"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472F91"/>
          </a:solidFill>
          <a:latin typeface="Arial"/>
          <a:ea typeface="+mj-ea"/>
          <a:cs typeface="Arial"/>
          <a:sym typeface="GillSans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575" y="158803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AF700-6F6D-5C47-BDC3-1AA96DE6E998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DA7E2-C74E-BE4E-8F9F-D6FE811C127D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HighResNPConco_logo_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4" y="6126164"/>
            <a:ext cx="4412596" cy="71184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flipV="1">
            <a:off x="0" y="6279305"/>
            <a:ext cx="4960136" cy="45719"/>
          </a:xfrm>
          <a:prstGeom prst="rect">
            <a:avLst/>
          </a:prstGeom>
          <a:solidFill>
            <a:srgbClr val="472F91"/>
          </a:solidFill>
          <a:ln>
            <a:solidFill>
              <a:srgbClr val="472F9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2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lang="en-US" sz="4000" kern="1200" dirty="0">
          <a:solidFill>
            <a:srgbClr val="472F91"/>
          </a:solidFill>
          <a:uFill>
            <a:solidFill>
              <a:srgbClr val="505050"/>
            </a:solidFill>
          </a:uFill>
          <a:latin typeface="+mj-lt"/>
          <a:ea typeface="+mj-ea"/>
          <a:cs typeface="+mj-cs"/>
          <a:sym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529"/>
            <a:ext cx="6400800" cy="1752600"/>
          </a:xfrm>
        </p:spPr>
        <p:txBody>
          <a:bodyPr>
            <a:normAutofit/>
          </a:bodyPr>
          <a:lstStyle/>
          <a:p>
            <a:pPr marR="28574" defTabSz="651844">
              <a:spcBef>
                <a:spcPts val="70"/>
              </a:spcBef>
              <a:tabLst>
                <a:tab pos="1107242" algn="l"/>
                <a:tab pos="1303688" algn="l"/>
              </a:tabLst>
              <a:defRPr sz="1800"/>
            </a:pPr>
            <a:r>
              <a:rPr lang="en-US" sz="1600" smtClean="0">
                <a:solidFill>
                  <a:srgbClr val="404040"/>
                </a:solidFill>
                <a:uFill>
                  <a:solidFill>
                    <a:srgbClr val="606060"/>
                  </a:solidFill>
                </a:uFill>
                <a:sym typeface="Arial Bold"/>
              </a:rPr>
              <a:t>Subtitle</a:t>
            </a:r>
            <a:endParaRPr lang="en-US" sz="1600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3950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0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9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-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ide-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80</TotalTime>
  <Words>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Title-logos</vt:lpstr>
      <vt:lpstr>slide-logos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Lauren Ataman-Millhouse</cp:lastModifiedBy>
  <cp:revision>13</cp:revision>
  <dcterms:created xsi:type="dcterms:W3CDTF">2014-05-27T18:02:37Z</dcterms:created>
  <dcterms:modified xsi:type="dcterms:W3CDTF">2016-01-26T17:52:11Z</dcterms:modified>
</cp:coreProperties>
</file>